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266" r:id="rId2"/>
  </p:sldIdLst>
  <p:sldSz cx="10058400" cy="7772400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056473" algn="l" defTabSz="1018824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565886" algn="l" defTabSz="1018824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075298" algn="l" defTabSz="1018824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74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6" autoAdjust="0"/>
    <p:restoredTop sz="94694" autoAdjust="0"/>
  </p:normalViewPr>
  <p:slideViewPr>
    <p:cSldViewPr>
      <p:cViewPr varScale="1">
        <p:scale>
          <a:sx n="107" d="100"/>
          <a:sy n="107" d="100"/>
        </p:scale>
        <p:origin x="1392" y="16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9143" cy="4419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245" tIns="44623" rIns="89245" bIns="446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9038" y="663575"/>
            <a:ext cx="447992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352" y="4345434"/>
            <a:ext cx="5049297" cy="40508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245" tIns="44623" rIns="89245" bIns="44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18857" y="0"/>
            <a:ext cx="2939143" cy="4419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245" tIns="44623" rIns="89245" bIns="446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7216"/>
            <a:ext cx="2939143" cy="4419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245" tIns="44623" rIns="89245" bIns="446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8857" y="8617216"/>
            <a:ext cx="2939143" cy="4419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245" tIns="44623" rIns="89245" bIns="446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451ACBD-DF5C-4011-9208-15B083A3B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54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1ACBD-DF5C-4011-9208-15B083A3B0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6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893B-83FF-4161-B5F8-3966BCEE90D5}" type="datetimeFigureOut">
              <a:rPr lang="en-US" smtClean="0"/>
              <a:pPr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D194-AD80-4883-A9A9-BC86C5555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aaala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670" y="381000"/>
            <a:ext cx="4417060" cy="466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4693920" cy="77998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4400" dirty="0">
                <a:latin typeface="Edwardian Script ITC" pitchFamily="66" charset="0"/>
              </a:rPr>
              <a:t>Certificate of Attendance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222" y="6885801"/>
            <a:ext cx="2915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Trebuchet MS" pitchFamily="34" charset="0"/>
              </a:rPr>
              <a:t>President, IACUC101™ Series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80097" y="6641812"/>
            <a:ext cx="30982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latin typeface="Trebuchet MS" pitchFamily="34" charset="0"/>
              </a:rPr>
              <a:t>Monte Matthews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4419600" y="538480"/>
            <a:ext cx="5105400" cy="6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590" tIns="51296" rIns="102590" bIns="51296"/>
          <a:lstStyle/>
          <a:p>
            <a:r>
              <a:rPr lang="en-US" sz="2200" b="1" dirty="0">
                <a:latin typeface="Edwardian Script ITC" pitchFamily="66" charset="0"/>
              </a:rPr>
              <a:t>            </a:t>
            </a:r>
            <a:r>
              <a:rPr lang="en-US" sz="3600" b="1" dirty="0">
                <a:latin typeface="+mj-lt"/>
              </a:rPr>
              <a:t>		IACUC 101 Plus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1450" y="228600"/>
            <a:ext cx="9715500" cy="73533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3" name="Picture 21" descr="http://mysite.verizon.net/iacuc101/aaalac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92" y="4229100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5" y="1883569"/>
            <a:ext cx="1851425" cy="127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olaw-logo-vertic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1720"/>
            <a:ext cx="2735774" cy="145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304800" y="1066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590" tIns="51296" rIns="102590" bIns="51296"/>
          <a:lstStyle/>
          <a:p>
            <a:r>
              <a:rPr lang="en-US" sz="1800" b="1">
                <a:latin typeface="Trebuchet MS" pitchFamily="34" charset="0"/>
              </a:rPr>
              <a:t>February 14-15, 2023</a:t>
            </a:r>
            <a:endParaRPr lang="en-US" sz="1800" b="1" dirty="0">
              <a:latin typeface="Trebuchet MS" pitchFamily="34" charset="0"/>
            </a:endParaRPr>
          </a:p>
          <a:p>
            <a:r>
              <a:rPr lang="en-US" sz="1800" b="1" dirty="0">
                <a:latin typeface="Trebuchet MS" pitchFamily="34" charset="0"/>
              </a:rPr>
              <a:t>Virtual Program</a:t>
            </a:r>
          </a:p>
          <a:p>
            <a:endParaRPr lang="en-US" sz="1800" b="1" dirty="0">
              <a:latin typeface="Century Gothic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29990" y="6629400"/>
            <a:ext cx="2598421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76400" y="50292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Registrant Name</a:t>
            </a:r>
          </a:p>
          <a:p>
            <a:pPr algn="ctr"/>
            <a:r>
              <a:rPr lang="en-US" dirty="0">
                <a:latin typeface="Arial" charset="0"/>
                <a:cs typeface="Arial" charset="0"/>
              </a:rPr>
              <a:t>Institution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F6598-69C7-D24B-8EC9-D1BF6DA8A00F}"/>
              </a:ext>
            </a:extLst>
          </p:cNvPr>
          <p:cNvSpPr txBox="1"/>
          <p:nvPr/>
        </p:nvSpPr>
        <p:spPr>
          <a:xfrm>
            <a:off x="4975761" y="64008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E660538A-D04F-4341-BA7F-A4A919EFF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019800"/>
            <a:ext cx="3175000" cy="6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27</Words>
  <Application>Microsoft Macintosh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Edwardian Script ITC</vt:lpstr>
      <vt:lpstr>Times New Roman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Maudi</dc:creator>
  <cp:lastModifiedBy>Monte Matthews</cp:lastModifiedBy>
  <cp:revision>121</cp:revision>
  <cp:lastPrinted>2018-10-25T17:57:14Z</cp:lastPrinted>
  <dcterms:created xsi:type="dcterms:W3CDTF">2013-03-09T14:23:55Z</dcterms:created>
  <dcterms:modified xsi:type="dcterms:W3CDTF">2023-02-13T03:10:14Z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TC010184041033</vt:lpwstr>
  </property>
</Properties>
</file>